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834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91488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1283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7003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5974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6212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5896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75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582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131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3816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9000"/>
            <a:lum/>
          </a:blip>
          <a:srcRect/>
          <a:stretch>
            <a:fillRect t="-23000" b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F502A-4DE5-4916-8C1C-819581C7DE47}" type="datetimeFigureOut">
              <a:rPr lang="nl-NL" smtClean="0"/>
              <a:t>17-2-2016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4BAD4-B859-45DA-9DBC-47ECC8A626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669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50761" y="1122363"/>
            <a:ext cx="11436439" cy="2387600"/>
          </a:xfrm>
        </p:spPr>
        <p:txBody>
          <a:bodyPr>
            <a:noAutofit/>
          </a:bodyPr>
          <a:lstStyle/>
          <a:p>
            <a:r>
              <a:rPr lang="nl-NL" sz="15000" dirty="0" err="1" smtClean="0">
                <a:latin typeface="Rapscallion" panose="00000400000000000000" pitchFamily="2" charset="0"/>
              </a:rPr>
              <a:t>Vilom</a:t>
            </a:r>
            <a:r>
              <a:rPr lang="nl-NL" sz="15000" dirty="0" smtClean="0">
                <a:latin typeface="Rapscallion" panose="00000400000000000000" pitchFamily="2" charset="0"/>
              </a:rPr>
              <a:t> </a:t>
            </a:r>
            <a:r>
              <a:rPr lang="nl-NL" sz="15000" dirty="0" err="1" smtClean="0">
                <a:latin typeface="Rapscallion" panose="00000400000000000000" pitchFamily="2" charset="0"/>
              </a:rPr>
              <a:t>Chronicles</a:t>
            </a:r>
            <a:endParaRPr lang="nl-NL" sz="15000" dirty="0">
              <a:latin typeface="Rapscallion" panose="00000400000000000000" pitchFamily="2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NL" sz="3600" dirty="0" err="1" smtClean="0"/>
              <a:t>By</a:t>
            </a:r>
            <a:r>
              <a:rPr lang="nl-NL" sz="3600" dirty="0" smtClean="0"/>
              <a:t> </a:t>
            </a:r>
            <a:r>
              <a:rPr lang="nl-NL" sz="3600" dirty="0" err="1" smtClean="0"/>
              <a:t>Mojo</a:t>
            </a:r>
            <a:r>
              <a:rPr lang="nl-NL" sz="3600" dirty="0"/>
              <a:t>-</a:t>
            </a:r>
            <a:r>
              <a:rPr lang="nl-NL" sz="3600" dirty="0" smtClean="0"/>
              <a:t>Jojo </a:t>
            </a:r>
            <a:r>
              <a:rPr lang="nl-NL" sz="3600" dirty="0" smtClean="0"/>
              <a:t>Studio’s</a:t>
            </a:r>
          </a:p>
          <a:p>
            <a:r>
              <a:rPr lang="nl-NL" sz="1800" dirty="0" smtClean="0"/>
              <a:t>(Jelle </a:t>
            </a:r>
            <a:r>
              <a:rPr lang="nl-NL" sz="1800" dirty="0" err="1" smtClean="0"/>
              <a:t>Steinmetz</a:t>
            </a:r>
            <a:r>
              <a:rPr lang="nl-NL" sz="1800" dirty="0" smtClean="0"/>
              <a:t>, Iwan Boksebeld, Cas Laugs, Sjors Gielen, Frans Zoetmulder)</a:t>
            </a:r>
            <a:endParaRPr lang="nl-NL" sz="1800" dirty="0"/>
          </a:p>
        </p:txBody>
      </p:sp>
    </p:spTree>
    <p:extLst>
      <p:ext uri="{BB962C8B-B14F-4D97-AF65-F5344CB8AC3E}">
        <p14:creationId xmlns:p14="http://schemas.microsoft.com/office/powerpoint/2010/main" val="69384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Characters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nl-NL" dirty="0">
                <a:sym typeface="Wingdings" panose="05000000000000000000" pitchFamily="2" charset="2"/>
              </a:rPr>
              <a:t>Tanis </a:t>
            </a:r>
            <a:r>
              <a:rPr lang="nl-NL" dirty="0" err="1">
                <a:sym typeface="Wingdings" panose="05000000000000000000" pitchFamily="2" charset="2"/>
              </a:rPr>
              <a:t>the</a:t>
            </a:r>
            <a:r>
              <a:rPr lang="nl-NL" dirty="0">
                <a:sym typeface="Wingdings" panose="05000000000000000000" pitchFamily="2" charset="2"/>
              </a:rPr>
              <a:t> Knight  </a:t>
            </a:r>
            <a:r>
              <a:rPr lang="nl-NL" dirty="0" err="1">
                <a:sym typeface="Wingdings" panose="05000000000000000000" pitchFamily="2" charset="2"/>
              </a:rPr>
              <a:t>Due</a:t>
            </a:r>
            <a:r>
              <a:rPr lang="nl-NL" dirty="0">
                <a:sym typeface="Wingdings" panose="05000000000000000000" pitchFamily="2" charset="2"/>
              </a:rPr>
              <a:t> </a:t>
            </a:r>
            <a:r>
              <a:rPr lang="nl-NL" dirty="0" err="1">
                <a:sym typeface="Wingdings" panose="05000000000000000000" pitchFamily="2" charset="2"/>
              </a:rPr>
              <a:t>to</a:t>
            </a:r>
            <a:r>
              <a:rPr lang="nl-NL" dirty="0">
                <a:sym typeface="Wingdings" panose="05000000000000000000" pitchFamily="2" charset="2"/>
              </a:rPr>
              <a:t> close range </a:t>
            </a:r>
            <a:r>
              <a:rPr lang="nl-NL" dirty="0" smtClean="0">
                <a:sym typeface="Wingdings" panose="05000000000000000000" pitchFamily="2" charset="2"/>
              </a:rPr>
              <a:t>attacks, </a:t>
            </a:r>
            <a:r>
              <a:rPr lang="nl-NL" dirty="0">
                <a:sym typeface="Wingdings" panose="05000000000000000000" pitchFamily="2" charset="2"/>
              </a:rPr>
              <a:t>harder </a:t>
            </a:r>
            <a:r>
              <a:rPr lang="nl-NL" dirty="0" err="1">
                <a:sym typeface="Wingdings" panose="05000000000000000000" pitchFamily="2" charset="2"/>
              </a:rPr>
              <a:t>due</a:t>
            </a:r>
            <a:r>
              <a:rPr lang="nl-NL" dirty="0">
                <a:sym typeface="Wingdings" panose="05000000000000000000" pitchFamily="2" charset="2"/>
              </a:rPr>
              <a:t> </a:t>
            </a:r>
            <a:r>
              <a:rPr lang="nl-NL" dirty="0" err="1">
                <a:sym typeface="Wingdings" panose="05000000000000000000" pitchFamily="2" charset="2"/>
              </a:rPr>
              <a:t>to</a:t>
            </a:r>
            <a:r>
              <a:rPr lang="nl-NL" dirty="0">
                <a:sym typeface="Wingdings" panose="05000000000000000000" pitchFamily="2" charset="2"/>
              </a:rPr>
              <a:t> more focus on </a:t>
            </a:r>
            <a:r>
              <a:rPr lang="nl-NL" dirty="0" err="1">
                <a:sym typeface="Wingdings" panose="05000000000000000000" pitchFamily="2" charset="2"/>
              </a:rPr>
              <a:t>learning</a:t>
            </a:r>
            <a:r>
              <a:rPr lang="nl-NL" dirty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enemies</a:t>
            </a:r>
            <a:r>
              <a:rPr lang="nl-NL" dirty="0" smtClean="0">
                <a:sym typeface="Wingdings" panose="05000000000000000000" pitchFamily="2" charset="2"/>
              </a:rPr>
              <a:t>:</a:t>
            </a:r>
          </a:p>
          <a:p>
            <a:pPr marL="0" indent="0" algn="ctr">
              <a:buNone/>
            </a:pPr>
            <a:r>
              <a:rPr lang="nl-NL" dirty="0" smtClean="0">
                <a:sym typeface="Wingdings" panose="05000000000000000000" pitchFamily="2" charset="2"/>
              </a:rPr>
              <a:t>Attacks (</a:t>
            </a:r>
            <a:r>
              <a:rPr lang="nl-NL" dirty="0" err="1" smtClean="0">
                <a:sym typeface="Wingdings" panose="05000000000000000000" pitchFamily="2" charset="2"/>
              </a:rPr>
              <a:t>Sword</a:t>
            </a:r>
            <a:r>
              <a:rPr lang="nl-NL" dirty="0" smtClean="0">
                <a:sym typeface="Wingdings" panose="05000000000000000000" pitchFamily="2" charset="2"/>
              </a:rPr>
              <a:t> slash)</a:t>
            </a:r>
          </a:p>
          <a:p>
            <a:pPr marL="0" indent="0" algn="ctr">
              <a:buNone/>
            </a:pPr>
            <a:endParaRPr lang="nl-NL" dirty="0" smtClean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nl-NL" dirty="0" err="1" smtClean="0">
                <a:sym typeface="Wingdings" panose="05000000000000000000" pitchFamily="2" charset="2"/>
              </a:rPr>
              <a:t>Jump</a:t>
            </a:r>
            <a:r>
              <a:rPr lang="nl-NL" dirty="0" smtClean="0">
                <a:sym typeface="Wingdings" panose="05000000000000000000" pitchFamily="2" charset="2"/>
              </a:rPr>
              <a:t> (</a:t>
            </a:r>
            <a:r>
              <a:rPr lang="nl-NL" dirty="0" err="1" smtClean="0">
                <a:sym typeface="Wingdings" panose="05000000000000000000" pitchFamily="2" charset="2"/>
              </a:rPr>
              <a:t>Commited</a:t>
            </a:r>
            <a:r>
              <a:rPr lang="nl-NL" dirty="0" smtClean="0">
                <a:sym typeface="Wingdings" panose="05000000000000000000" pitchFamily="2" charset="2"/>
              </a:rPr>
              <a:t> double </a:t>
            </a:r>
            <a:r>
              <a:rPr lang="nl-NL" dirty="0" err="1" smtClean="0">
                <a:sym typeface="Wingdings" panose="05000000000000000000" pitchFamily="2" charset="2"/>
              </a:rPr>
              <a:t>jump</a:t>
            </a:r>
            <a:r>
              <a:rPr lang="nl-NL" dirty="0" smtClean="0">
                <a:sym typeface="Wingdings" panose="05000000000000000000" pitchFamily="2" charset="2"/>
              </a:rPr>
              <a:t>, </a:t>
            </a:r>
            <a:r>
              <a:rPr lang="nl-NL" dirty="0" err="1" smtClean="0">
                <a:sym typeface="Wingdings" panose="05000000000000000000" pitchFamily="2" charset="2"/>
              </a:rPr>
              <a:t>not</a:t>
            </a:r>
            <a:r>
              <a:rPr lang="nl-NL" dirty="0" smtClean="0">
                <a:sym typeface="Wingdings" panose="05000000000000000000" pitchFamily="2" charset="2"/>
              </a:rPr>
              <a:t> air </a:t>
            </a:r>
            <a:r>
              <a:rPr lang="nl-NL" dirty="0" err="1" smtClean="0">
                <a:sym typeface="Wingdings" panose="05000000000000000000" pitchFamily="2" charset="2"/>
              </a:rPr>
              <a:t>controlable</a:t>
            </a:r>
            <a:r>
              <a:rPr lang="nl-NL" dirty="0" smtClean="0">
                <a:sym typeface="Wingdings" panose="05000000000000000000" pitchFamily="2" charset="2"/>
              </a:rPr>
              <a:t>)</a:t>
            </a:r>
          </a:p>
          <a:p>
            <a:pPr marL="0" indent="0" algn="ctr">
              <a:buNone/>
            </a:pPr>
            <a:endParaRPr lang="nl-NL" dirty="0" smtClean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nl-NL" dirty="0" smtClean="0">
                <a:sym typeface="Wingdings" panose="05000000000000000000" pitchFamily="2" charset="2"/>
              </a:rPr>
              <a:t>Dodge (1-hit </a:t>
            </a:r>
            <a:r>
              <a:rPr lang="nl-NL" dirty="0" err="1" smtClean="0">
                <a:sym typeface="Wingdings" panose="05000000000000000000" pitchFamily="2" charset="2"/>
              </a:rPr>
              <a:t>shieldblock</a:t>
            </a:r>
            <a:r>
              <a:rPr lang="nl-NL" dirty="0" smtClean="0">
                <a:sym typeface="Wingdings" panose="05000000000000000000" pitchFamily="2" charset="2"/>
              </a:rPr>
              <a:t>, </a:t>
            </a:r>
            <a:r>
              <a:rPr lang="nl-NL" dirty="0" err="1" smtClean="0">
                <a:sym typeface="Wingdings" panose="05000000000000000000" pitchFamily="2" charset="2"/>
              </a:rPr>
              <a:t>shieldroll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with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the</a:t>
            </a:r>
            <a:r>
              <a:rPr lang="nl-NL" dirty="0" smtClean="0">
                <a:sym typeface="Wingdings" panose="05000000000000000000" pitchFamily="2" charset="2"/>
              </a:rPr>
              <a:t> first part </a:t>
            </a:r>
            <a:r>
              <a:rPr lang="nl-NL" dirty="0" err="1" smtClean="0">
                <a:sym typeface="Wingdings" panose="05000000000000000000" pitchFamily="2" charset="2"/>
              </a:rPr>
              <a:t>invincible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due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to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shield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aimed</a:t>
            </a:r>
            <a:r>
              <a:rPr lang="nl-NL" dirty="0" smtClean="0">
                <a:sym typeface="Wingdings" panose="05000000000000000000" pitchFamily="2" charset="2"/>
              </a:rPr>
              <a:t> at </a:t>
            </a:r>
            <a:r>
              <a:rPr lang="nl-NL" dirty="0" err="1" smtClean="0">
                <a:sym typeface="Wingdings" panose="05000000000000000000" pitchFamily="2" charset="2"/>
              </a:rPr>
              <a:t>enemy</a:t>
            </a:r>
            <a:r>
              <a:rPr lang="nl-NL" dirty="0" smtClean="0">
                <a:sym typeface="Wingdings" panose="05000000000000000000" pitchFamily="2" charset="2"/>
              </a:rPr>
              <a:t>)</a:t>
            </a:r>
          </a:p>
          <a:p>
            <a:pPr marL="0" indent="0" algn="ctr">
              <a:buNone/>
            </a:pPr>
            <a:endParaRPr lang="nl-NL" dirty="0" smtClean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nl-NL" dirty="0" err="1" smtClean="0">
                <a:sym typeface="Wingdings" panose="05000000000000000000" pitchFamily="2" charset="2"/>
              </a:rPr>
              <a:t>Many</a:t>
            </a:r>
            <a:r>
              <a:rPr lang="nl-NL" dirty="0" smtClean="0">
                <a:sym typeface="Wingdings" panose="05000000000000000000" pitchFamily="2" charset="2"/>
              </a:rPr>
              <a:t> more </a:t>
            </a:r>
            <a:r>
              <a:rPr lang="nl-NL" dirty="0" err="1" smtClean="0">
                <a:sym typeface="Wingdings" panose="05000000000000000000" pitchFamily="2" charset="2"/>
              </a:rPr>
              <a:t>unlockable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abilities</a:t>
            </a:r>
            <a:endParaRPr lang="nl-NL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82006000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a="http://schemas.openxmlformats.org/drawingml/2006/main" xmlns:p="http://schemas.openxmlformats.org/presentationml/2006/main">
  <p:cSld>
    <p:spTree>
      <p:nvGrpSpPr>
        <p:cNvPr name="" id="1"/>
        <p:cNvGrpSpPr/>
        <p:nvPr/>
      </p:nvGrpSpPr>
      <p:grpSpPr>
        <a:xfrm>
          <a:off x="0" y="0"/>
          <a:ext cy="0" cx="0"/>
          <a:chOff x="0" y="0"/>
          <a:chExt cy="0" cx="0"/>
        </a:xfrm>
      </p:grpSpPr>
      <p:sp>
        <p:nvSpPr>
          <p:cNvPr name="Titel 1" id="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mtClean="0" lang="nl-NL" dirty="0"/>
              <a:t>Graphics</a:t>
            </a:r>
            <a:endParaRPr lang="nl-NL" dirty="0"/>
          </a:p>
        </p:txBody>
      </p:sp>
      <p:sp>
        <p:nvSpPr>
          <p:cNvPr name="Tijdelijke aanduiding voor inhoud 2" id="3"/>
          <p:cNvSpPr>
            <a:spLocks noGrp="1"/>
          </p:cNvSpPr>
          <p:nvPr>
            <p:ph idx="1"/>
          </p:nvPr>
        </p:nvSpPr>
        <p:spPr>
          <a:xfrm rot="12975">
            <a:off x="406023" y="1997605"/>
            <a:ext cy="4351337" cx="10515605"/>
          </a:xfrm>
        </p:spPr>
        <p:txBody>
          <a:bodyPr/>
          <a:lstStyle/>
          <a:p>
            <a:pPr indent="0" marL="0" algn="ctr">
              <a:buNone/>
            </a:pPr>
            <a:r>
              <a:rPr smtClean="0" lang="nl-NL" dirty="0"/>
              <a:t>Sprite-</a:t>
            </a:r>
            <a:r>
              <a:rPr err="true" smtClean="0" lang="nl-NL" dirty="0"/>
              <a:t>based</a:t>
            </a:r>
            <a:r>
              <a:rPr smtClean="0" lang="nl-NL" dirty="0"/>
              <a:t>, </a:t>
            </a:r>
            <a:r>
              <a:rPr smtClean="0" lang="nl-NL" dirty="0"/>
              <a:t>16bit</a:t>
            </a:r>
            <a:r>
              <a:rPr smtClean="0" lang="nl-NL" dirty="0"/>
              <a:t> </a:t>
            </a:r>
            <a:r>
              <a:rPr err="true" smtClean="0" lang="nl-NL" dirty="0"/>
              <a:t>graphics</a:t>
            </a:r>
            <a:endParaRPr err="true" smtClean="0" lang="nl-NL" dirty="0"/>
          </a:p>
          <a:p>
            <a:pPr indent="0" marL="0" algn="ctr">
              <a:buNone/>
            </a:pPr>
            <a:endParaRPr smtClean="0" lang="nl-NL" dirty="0"/>
          </a:p>
          <a:p>
            <a:pPr indent="0" marL="0" algn="ctr">
              <a:buNone/>
            </a:pPr>
            <a:r>
              <a:rPr smtClean="0" lang="nl-NL" dirty="0"/>
              <a:t>Fantasy </a:t>
            </a:r>
            <a:r>
              <a:rPr err="true" smtClean="0" lang="nl-NL" dirty="0"/>
              <a:t>world</a:t>
            </a:r>
            <a:r>
              <a:rPr smtClean="0" lang="nl-NL" dirty="0"/>
              <a:t>, </a:t>
            </a:r>
            <a:r>
              <a:rPr err="true" smtClean="0" lang="nl-NL" dirty="0"/>
              <a:t>slightly</a:t>
            </a:r>
            <a:r>
              <a:rPr smtClean="0" lang="nl-NL" dirty="0"/>
              <a:t> </a:t>
            </a:r>
            <a:r>
              <a:rPr err="true" smtClean="0" lang="nl-NL" dirty="0"/>
              <a:t>cartoony</a:t>
            </a:r>
            <a:endParaRPr smtClean="0" lang="nl-NL" dirty="0"/>
          </a:p>
          <a:p>
            <a:pPr indent="0" marL="0" algn="ctr">
              <a:buNone/>
            </a:pPr>
            <a:endParaRPr smtClean="0" lang="nl-NL" dirty="0"/>
          </a:p>
          <a:p>
            <a:pPr indent="0" marL="0" algn="ctr">
              <a:buNone/>
            </a:pPr>
            <a:r>
              <a:rPr lang="en-US" dirty="0"/>
              <a:t>An</a:t>
            </a:r>
            <a:r>
              <a:rPr err="true" smtClean="0" lang="nl-NL" dirty="0"/>
              <a:t>imations</a:t>
            </a:r>
            <a:r>
              <a:rPr smtClean="0" lang="nl-NL" dirty="0"/>
              <a:t> </a:t>
            </a:r>
            <a:r>
              <a:rPr err="true" smtClean="0" lang="nl-NL" dirty="0"/>
              <a:t>to</a:t>
            </a:r>
            <a:r>
              <a:rPr smtClean="0" lang="nl-NL" dirty="0"/>
              <a:t> support gameplay</a:t>
            </a:r>
            <a:endParaRPr smtClean="0" lang="nl-NL" dirty="0"/>
          </a:p>
          <a:p>
            <a:pPr indent="0" marL="0">
              <a:buNone/>
            </a:pPr>
            <a:r>
              <a:rPr lang="nl-NL" dirty="0"/>
              <a:t/>
            </a:r>
            <a:endParaRPr lang="nl-NL" dirty="0"/>
          </a:p>
          <a:p>
            <a:pPr indent="0" marL="0">
              <a:buNone/>
            </a:pPr>
            <a:r>
              <a:rPr lang="nl-NL" dirty="0"/>
              <a:t/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86791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Sound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NL" dirty="0" smtClean="0"/>
              <a:t>Unique </a:t>
            </a:r>
            <a:r>
              <a:rPr lang="nl-NL" dirty="0" err="1" smtClean="0"/>
              <a:t>enemy</a:t>
            </a:r>
            <a:r>
              <a:rPr lang="nl-NL" dirty="0" smtClean="0"/>
              <a:t> sounds </a:t>
            </a:r>
            <a:r>
              <a:rPr lang="nl-NL" dirty="0" err="1" smtClean="0"/>
              <a:t>to</a:t>
            </a:r>
            <a:r>
              <a:rPr lang="nl-NL" dirty="0" smtClean="0"/>
              <a:t> support gameplay</a:t>
            </a:r>
          </a:p>
          <a:p>
            <a:pPr marL="0" indent="0" algn="ctr">
              <a:buNone/>
            </a:pPr>
            <a:endParaRPr lang="nl-NL" dirty="0"/>
          </a:p>
          <a:p>
            <a:pPr marL="0" indent="0" algn="ctr">
              <a:buNone/>
            </a:pPr>
            <a:r>
              <a:rPr lang="nl-NL" dirty="0" err="1" smtClean="0"/>
              <a:t>Fast-paced</a:t>
            </a:r>
            <a:r>
              <a:rPr lang="nl-NL" dirty="0" smtClean="0"/>
              <a:t> </a:t>
            </a:r>
            <a:r>
              <a:rPr lang="nl-NL" dirty="0" err="1" smtClean="0"/>
              <a:t>music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hype up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player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keep </a:t>
            </a:r>
            <a:r>
              <a:rPr lang="nl-NL" dirty="0" err="1" smtClean="0"/>
              <a:t>the</a:t>
            </a:r>
            <a:r>
              <a:rPr lang="nl-NL" dirty="0" smtClean="0"/>
              <a:t> action </a:t>
            </a:r>
            <a:r>
              <a:rPr lang="nl-NL" dirty="0" err="1" smtClean="0"/>
              <a:t>going</a:t>
            </a:r>
            <a:r>
              <a:rPr lang="nl-NL" dirty="0" smtClean="0"/>
              <a:t> (high BPM)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19196684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a="http://schemas.openxmlformats.org/drawingml/2006/main" xmlns:p="http://schemas.openxmlformats.org/presentationml/2006/main">
  <p:cSld>
    <p:spTree>
      <p:nvGrpSpPr>
        <p:cNvPr name="" id="1"/>
        <p:cNvGrpSpPr/>
        <p:nvPr/>
      </p:nvGrpSpPr>
      <p:grpSpPr>
        <a:xfrm>
          <a:off x="0" y="0"/>
          <a:ext cy="0" cx="0"/>
          <a:chOff x="0" y="0"/>
          <a:chExt cy="0" cx="0"/>
        </a:xfrm>
      </p:grpSpPr>
      <p:sp>
        <p:nvSpPr>
          <p:cNvPr name="Titel 1" id="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l"/>
            <a:r>
              <a:rPr err="true" smtClean="0" lang="nl-NL" dirty="0"/>
              <a:t>Vision</a:t>
            </a:r>
            <a:endParaRPr lang="nl-NL" dirty="0"/>
          </a:p>
        </p:txBody>
      </p:sp>
      <p:sp>
        <p:nvSpPr>
          <p:cNvPr name="Tijdelijke aanduiding voor inhoud 2" id="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 marL="0">
              <a:buNone/>
            </a:pPr>
            <a:r>
              <a:rPr smtClean="0" lang="nl-NL" dirty="0"/>
              <a:t/>
            </a:r>
            <a:endParaRPr smtClean="0" lang="nl-NL" dirty="0"/>
          </a:p>
          <a:p>
            <a:pPr indent="0" marL="0" algn="ctr">
              <a:buNone/>
            </a:pPr>
            <a:r>
              <a:rPr smtClean="0" lang="nl-NL" dirty="0"/>
              <a:t>2D </a:t>
            </a:r>
            <a:r>
              <a:rPr err="true" smtClean="0" lang="nl-NL" dirty="0"/>
              <a:t>Platforming</a:t>
            </a:r>
            <a:endParaRPr smtClean="0" lang="nl-NL" dirty="0"/>
          </a:p>
          <a:p>
            <a:pPr indent="0" marL="0" algn="ctr">
              <a:buNone/>
            </a:pPr>
            <a:r>
              <a:rPr sz="4000" b="1" lang="nl-NL" dirty="0"/>
              <a:t> </a:t>
            </a:r>
            <a:r>
              <a:rPr b="1" sz="4000" smtClean="0" lang="nl-NL" dirty="0"/>
              <a:t>X</a:t>
            </a:r>
          </a:p>
          <a:p>
            <a:pPr indent="0" marL="0" algn="ctr">
              <a:buNone/>
            </a:pPr>
            <a:r>
              <a:rPr smtClean="0" lang="nl-NL" dirty="0"/>
              <a:t>Unique action-</a:t>
            </a:r>
            <a:r>
              <a:rPr err="true" smtClean="0" lang="nl-NL" dirty="0"/>
              <a:t>packed</a:t>
            </a:r>
            <a:r>
              <a:rPr smtClean="0" lang="nl-NL" dirty="0"/>
              <a:t> </a:t>
            </a:r>
            <a:r>
              <a:rPr err="true" smtClean="0" lang="nl-NL" dirty="0"/>
              <a:t>skilltesting</a:t>
            </a:r>
            <a:r>
              <a:rPr err="true" smtClean="0" lang="nl-NL" dirty="0"/>
              <a:t>ly</a:t>
            </a:r>
            <a:r>
              <a:rPr smtClean="0" lang="nl-NL" dirty="0"/>
              <a:t> </a:t>
            </a:r>
            <a:r>
              <a:rPr err="true" smtClean="0" lang="nl-NL" dirty="0"/>
              <a:t>challenging</a:t>
            </a:r>
            <a:r>
              <a:rPr lang="nl-NL" dirty="0"/>
              <a:t> </a:t>
            </a:r>
            <a:r>
              <a:rPr smtClean="0" lang="nl-NL" dirty="0"/>
              <a:t>gameplay</a:t>
            </a:r>
          </a:p>
          <a:p>
            <a:pPr indent="0" marL="0" algn="ctr">
              <a:buNone/>
            </a:pPr>
            <a:r>
              <a:rPr b="1" sz="4800" smtClean="0" lang="nl-NL" dirty="0"/>
              <a:t>=</a:t>
            </a:r>
          </a:p>
          <a:p>
            <a:pPr indent="0" marL="0" algn="ctr">
              <a:buNone/>
            </a:pPr>
            <a:r>
              <a:rPr sz="6600" err="true" smtClean="0" lang="nl-NL" dirty="0">
                <a:latin pitchFamily="2" charset="0" typeface="Rapscallion"/>
              </a:rPr>
              <a:t>Vilom</a:t>
            </a:r>
            <a:r>
              <a:rPr sz="6600" smtClean="0" lang="nl-NL" dirty="0">
                <a:latin pitchFamily="2" charset="0" typeface="Rapscallion"/>
              </a:rPr>
              <a:t> </a:t>
            </a:r>
            <a:r>
              <a:rPr sz="6600" err="true" smtClean="0" lang="nl-NL" dirty="0">
                <a:latin pitchFamily="2" charset="0" typeface="Rapscallion"/>
              </a:rPr>
              <a:t>Chronicles</a:t>
            </a:r>
            <a:endParaRPr sz="6600" lang="nl-NL" dirty="0">
              <a:latin pitchFamily="2" charset="0" typeface="Rapscallion"/>
            </a:endParaRPr>
          </a:p>
        </p:txBody>
      </p:sp>
    </p:spTree>
    <p:extLst>
      <p:ext uri="{BB962C8B-B14F-4D97-AF65-F5344CB8AC3E}">
        <p14:creationId xmlns:p14="http://schemas.microsoft.com/office/powerpoint/2010/main" val="3942312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Gameplay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NL" dirty="0" smtClean="0"/>
              <a:t>Play as </a:t>
            </a:r>
            <a:r>
              <a:rPr lang="nl-NL" dirty="0" err="1" smtClean="0"/>
              <a:t>the</a:t>
            </a:r>
            <a:r>
              <a:rPr lang="nl-NL" dirty="0" smtClean="0"/>
              <a:t> bad </a:t>
            </a:r>
            <a:r>
              <a:rPr lang="nl-NL" dirty="0" err="1" smtClean="0"/>
              <a:t>guy</a:t>
            </a:r>
            <a:r>
              <a:rPr lang="nl-NL" dirty="0" smtClean="0"/>
              <a:t>, </a:t>
            </a:r>
            <a:r>
              <a:rPr lang="nl-NL" dirty="0" err="1" smtClean="0"/>
              <a:t>Evil</a:t>
            </a:r>
            <a:r>
              <a:rPr lang="nl-NL" dirty="0" smtClean="0"/>
              <a:t> </a:t>
            </a:r>
            <a:r>
              <a:rPr lang="nl-NL" dirty="0" err="1" smtClean="0"/>
              <a:t>Necromancer</a:t>
            </a:r>
            <a:r>
              <a:rPr lang="nl-NL" dirty="0" smtClean="0"/>
              <a:t>, </a:t>
            </a:r>
            <a:r>
              <a:rPr lang="nl-NL" dirty="0" err="1" smtClean="0"/>
              <a:t>Vairl</a:t>
            </a:r>
            <a:endParaRPr lang="nl-NL" dirty="0" smtClean="0"/>
          </a:p>
          <a:p>
            <a:pPr marL="0" indent="0" algn="ctr">
              <a:buNone/>
            </a:pPr>
            <a:r>
              <a:rPr lang="nl-NL" dirty="0" smtClean="0">
                <a:sym typeface="Wingdings" panose="05000000000000000000" pitchFamily="2" charset="2"/>
              </a:rPr>
              <a:t>↓</a:t>
            </a:r>
          </a:p>
          <a:p>
            <a:pPr marL="0" indent="0" algn="ctr">
              <a:buNone/>
            </a:pPr>
            <a:r>
              <a:rPr lang="nl-NL" dirty="0" smtClean="0">
                <a:sym typeface="Wingdings" panose="05000000000000000000" pitchFamily="2" charset="2"/>
              </a:rPr>
              <a:t>Corrupt </a:t>
            </a:r>
            <a:r>
              <a:rPr lang="nl-NL" dirty="0" err="1" smtClean="0">
                <a:sym typeface="Wingdings" panose="05000000000000000000" pitchFamily="2" charset="2"/>
              </a:rPr>
              <a:t>and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conquer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each</a:t>
            </a:r>
            <a:r>
              <a:rPr lang="nl-NL" dirty="0" smtClean="0">
                <a:sym typeface="Wingdings" panose="05000000000000000000" pitchFamily="2" charset="2"/>
              </a:rPr>
              <a:t> level</a:t>
            </a:r>
          </a:p>
          <a:p>
            <a:pPr marL="0" indent="0" algn="ctr">
              <a:buNone/>
            </a:pPr>
            <a:r>
              <a:rPr lang="nl-NL" dirty="0" smtClean="0">
                <a:sym typeface="Wingdings" panose="05000000000000000000" pitchFamily="2" charset="2"/>
              </a:rPr>
              <a:t>↓ </a:t>
            </a:r>
          </a:p>
          <a:p>
            <a:pPr marL="0" indent="0" algn="ctr">
              <a:buNone/>
            </a:pPr>
            <a:r>
              <a:rPr lang="nl-NL" dirty="0" smtClean="0">
                <a:sym typeface="Wingdings" panose="05000000000000000000" pitchFamily="2" charset="2"/>
              </a:rPr>
              <a:t>Level </a:t>
            </a:r>
            <a:r>
              <a:rPr lang="nl-NL" dirty="0" err="1" smtClean="0">
                <a:sym typeface="Wingdings" panose="05000000000000000000" pitchFamily="2" charset="2"/>
              </a:rPr>
              <a:t>corruption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based</a:t>
            </a:r>
            <a:r>
              <a:rPr lang="nl-NL" dirty="0" smtClean="0">
                <a:sym typeface="Wingdings" panose="05000000000000000000" pitchFamily="2" charset="2"/>
              </a:rPr>
              <a:t> on </a:t>
            </a:r>
            <a:r>
              <a:rPr lang="nl-NL" dirty="0" err="1" smtClean="0">
                <a:sym typeface="Wingdings" panose="05000000000000000000" pitchFamily="2" charset="2"/>
              </a:rPr>
              <a:t>completion</a:t>
            </a:r>
            <a:r>
              <a:rPr lang="nl-NL" dirty="0" smtClean="0">
                <a:sym typeface="Wingdings" panose="05000000000000000000" pitchFamily="2" charset="2"/>
              </a:rPr>
              <a:t> &amp; actions </a:t>
            </a:r>
            <a:r>
              <a:rPr lang="nl-NL" dirty="0" err="1" smtClean="0">
                <a:sym typeface="Wingdings" panose="05000000000000000000" pitchFamily="2" charset="2"/>
              </a:rPr>
              <a:t>during</a:t>
            </a:r>
            <a:r>
              <a:rPr lang="nl-NL" dirty="0" smtClean="0">
                <a:sym typeface="Wingdings" panose="05000000000000000000" pitchFamily="2" charset="2"/>
              </a:rPr>
              <a:t> gameplay</a:t>
            </a:r>
          </a:p>
          <a:p>
            <a:endParaRPr lang="nl-NL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43241583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a="http://schemas.openxmlformats.org/drawingml/2006/main" xmlns:p="http://schemas.openxmlformats.org/presentationml/2006/main">
  <p:cSld>
    <p:spTree>
      <p:nvGrpSpPr>
        <p:cNvPr name="" id="1"/>
        <p:cNvGrpSpPr/>
        <p:nvPr/>
      </p:nvGrpSpPr>
      <p:grpSpPr>
        <a:xfrm>
          <a:off x="0" y="0"/>
          <a:ext cy="0" cx="0"/>
          <a:chOff x="0" y="0"/>
          <a:chExt cy="0" cx="0"/>
        </a:xfrm>
      </p:grpSpPr>
      <p:sp>
        <p:nvSpPr>
          <p:cNvPr name="Titel 1" id="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mtClean="0" lang="en-US" dirty="0"/>
              <a:t>T</a:t>
            </a:r>
            <a:r>
              <a:rPr smtClean="0" lang="nl-NL" dirty="0"/>
              <a:t>wist</a:t>
            </a:r>
            <a:endParaRPr smtClean="0" lang="nl-NL" dirty="0"/>
          </a:p>
        </p:txBody>
      </p:sp>
      <p:sp>
        <p:nvSpPr>
          <p:cNvPr name="Tijdelijke aanduiding voor inhoud 2" id="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 marL="0" algn="ctr">
              <a:buNone/>
            </a:pPr>
            <a:r>
              <a:rPr smtClean="0" lang="nl-NL" dirty="0">
                <a:sym pitchFamily="2" charset="2" typeface="Wingdings"/>
              </a:rPr>
              <a:t>Second part of </a:t>
            </a:r>
            <a:r>
              <a:rPr err="true" smtClean="0" lang="nl-NL" dirty="0">
                <a:sym pitchFamily="2" charset="2" typeface="Wingdings"/>
              </a:rPr>
              <a:t>the</a:t>
            </a:r>
            <a:r>
              <a:rPr smtClean="0" lang="nl-NL" dirty="0">
                <a:sym pitchFamily="2" charset="2" typeface="Wingdings"/>
              </a:rPr>
              <a:t> game as </a:t>
            </a:r>
            <a:r>
              <a:rPr err="true" smtClean="0" lang="nl-NL" dirty="0">
                <a:sym pitchFamily="2" charset="2" typeface="Wingdings"/>
              </a:rPr>
              <a:t>the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good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guy</a:t>
            </a:r>
            <a:r>
              <a:rPr lang="nl-NL" dirty="0">
                <a:sym pitchFamily="2" charset="2" typeface="Wingdings"/>
              </a:rPr>
              <a:t> </a:t>
            </a:r>
            <a:r>
              <a:rPr smtClean="0" lang="nl-NL" dirty="0">
                <a:sym pitchFamily="2" charset="2" typeface="Wingdings"/>
              </a:rPr>
              <a:t>Knight Tanis</a:t>
            </a:r>
          </a:p>
          <a:p>
            <a:pPr indent="0" marL="0" algn="ctr">
              <a:buNone/>
            </a:pPr>
            <a:r>
              <a:rPr smtClean="0" lang="nl-NL" dirty="0">
                <a:sym pitchFamily="2" charset="2" typeface="Wingdings"/>
              </a:rPr>
              <a:t>↓</a:t>
            </a:r>
            <a:endParaRPr lang="nl-NL" dirty="0">
              <a:sym pitchFamily="2" charset="2" typeface="Wingdings"/>
            </a:endParaRPr>
          </a:p>
          <a:p>
            <a:pPr indent="0" marL="0" algn="ctr">
              <a:buNone/>
            </a:pPr>
            <a:r>
              <a:rPr err="true" smtClean="0" lang="nl-NL" dirty="0">
                <a:sym pitchFamily="2" charset="2" typeface="Wingdings"/>
              </a:rPr>
              <a:t>Fight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your</a:t>
            </a:r>
            <a:r>
              <a:rPr smtClean="0" lang="nl-NL" dirty="0">
                <a:sym pitchFamily="2" charset="2" typeface="Wingdings"/>
              </a:rPr>
              <a:t> way back </a:t>
            </a:r>
            <a:r>
              <a:rPr err="true" smtClean="0" lang="nl-NL" dirty="0">
                <a:sym pitchFamily="2" charset="2" typeface="Wingdings"/>
              </a:rPr>
              <a:t>through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the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corruption</a:t>
            </a:r>
            <a:r>
              <a:rPr smtClean="0" lang="nl-NL" dirty="0">
                <a:sym pitchFamily="2" charset="2" typeface="Wingdings"/>
              </a:rPr>
              <a:t> (</a:t>
            </a:r>
            <a:r>
              <a:rPr err="true" smtClean="0" lang="nl-NL" dirty="0">
                <a:sym pitchFamily="2" charset="2" typeface="Wingdings"/>
              </a:rPr>
              <a:t>you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caused</a:t>
            </a:r>
            <a:r>
              <a:rPr smtClean="0" lang="nl-NL" dirty="0">
                <a:sym pitchFamily="2" charset="2" typeface="Wingdings"/>
              </a:rPr>
              <a:t>)</a:t>
            </a:r>
          </a:p>
          <a:p>
            <a:pPr indent="0" marL="0" algn="ctr">
              <a:buNone/>
            </a:pPr>
            <a:r>
              <a:rPr smtClean="0" lang="nl-NL" dirty="0">
                <a:sym pitchFamily="2" charset="2" typeface="Wingdings"/>
              </a:rPr>
              <a:t>↓</a:t>
            </a:r>
            <a:endParaRPr lang="nl-NL" dirty="0">
              <a:sym pitchFamily="2" charset="2" typeface="Wingdings"/>
            </a:endParaRPr>
          </a:p>
          <a:p>
            <a:pPr indent="0" marL="0" algn="ctr">
              <a:buNone/>
            </a:pPr>
            <a:r>
              <a:rPr err="true" smtClean="0" lang="nl-NL" dirty="0">
                <a:sym pitchFamily="2" charset="2" typeface="Wingdings"/>
              </a:rPr>
              <a:t>Try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to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defeat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the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evil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Vairl</a:t>
            </a:r>
            <a:r>
              <a:rPr smtClean="0" lang="nl-NL" dirty="0">
                <a:sym pitchFamily="2" charset="2" typeface="Wingdings"/>
              </a:rPr>
              <a:t> (???) </a:t>
            </a:r>
            <a:endParaRPr lang="nl-NL" dirty="0">
              <a:sym pitchFamily="2" charset="2" typeface="Wingdings"/>
            </a:endParaRPr>
          </a:p>
          <a:p>
            <a:r>
              <a:rPr lang="nl-NL" dirty="0"/>
              <a:t/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22041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Gameplay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NL" dirty="0" err="1" smtClean="0"/>
              <a:t>Each</a:t>
            </a:r>
            <a:r>
              <a:rPr lang="nl-NL" dirty="0" smtClean="0"/>
              <a:t> level is </a:t>
            </a:r>
            <a:r>
              <a:rPr lang="nl-NL" dirty="0" err="1" smtClean="0"/>
              <a:t>designed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played</a:t>
            </a:r>
            <a:r>
              <a:rPr lang="nl-NL" dirty="0" smtClean="0"/>
              <a:t> </a:t>
            </a:r>
            <a:r>
              <a:rPr lang="nl-NL" dirty="0" err="1" smtClean="0"/>
              <a:t>both</a:t>
            </a:r>
            <a:r>
              <a:rPr lang="nl-NL" dirty="0"/>
              <a:t> </a:t>
            </a:r>
            <a:r>
              <a:rPr lang="nl-NL" dirty="0" err="1" smtClean="0"/>
              <a:t>directions</a:t>
            </a:r>
            <a:endParaRPr lang="nl-NL" dirty="0" smtClean="0"/>
          </a:p>
          <a:p>
            <a:pPr marL="0" indent="0" algn="ctr">
              <a:buNone/>
            </a:pPr>
            <a:endParaRPr lang="nl-NL" dirty="0" smtClean="0"/>
          </a:p>
          <a:p>
            <a:pPr marL="0" indent="0" algn="ctr">
              <a:buNone/>
            </a:pPr>
            <a:r>
              <a:rPr lang="nl-NL" dirty="0" smtClean="0"/>
              <a:t>Neutral </a:t>
            </a:r>
            <a:r>
              <a:rPr lang="nl-NL" dirty="0" err="1" smtClean="0"/>
              <a:t>version</a:t>
            </a:r>
            <a:r>
              <a:rPr lang="nl-NL" dirty="0" smtClean="0"/>
              <a:t> (Right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left</a:t>
            </a:r>
            <a:r>
              <a:rPr lang="nl-NL" dirty="0" smtClean="0"/>
              <a:t>) vs. </a:t>
            </a:r>
            <a:r>
              <a:rPr lang="nl-NL" dirty="0" err="1" smtClean="0"/>
              <a:t>Corrupted</a:t>
            </a:r>
            <a:r>
              <a:rPr lang="nl-NL" dirty="0" smtClean="0"/>
              <a:t> </a:t>
            </a:r>
            <a:r>
              <a:rPr lang="nl-NL" dirty="0" err="1" smtClean="0"/>
              <a:t>version</a:t>
            </a:r>
            <a:r>
              <a:rPr lang="nl-NL" dirty="0" smtClean="0"/>
              <a:t> (</a:t>
            </a:r>
            <a:r>
              <a:rPr lang="nl-NL" dirty="0" err="1" smtClean="0"/>
              <a:t>Left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right)</a:t>
            </a:r>
          </a:p>
          <a:p>
            <a:pPr marL="0" indent="0" algn="ctr">
              <a:buNone/>
            </a:pPr>
            <a:endParaRPr lang="nl-NL" dirty="0" smtClean="0"/>
          </a:p>
          <a:p>
            <a:pPr marL="0" indent="0" algn="ctr">
              <a:buNone/>
            </a:pPr>
            <a:r>
              <a:rPr lang="nl-NL" dirty="0" smtClean="0"/>
              <a:t>Level of </a:t>
            </a:r>
            <a:r>
              <a:rPr lang="nl-NL" dirty="0" err="1" smtClean="0"/>
              <a:t>corruption</a:t>
            </a:r>
            <a:r>
              <a:rPr lang="nl-NL" dirty="0" smtClean="0"/>
              <a:t> changes level design (in </a:t>
            </a:r>
            <a:r>
              <a:rPr lang="nl-NL" dirty="0" err="1" smtClean="0"/>
              <a:t>many</a:t>
            </a:r>
            <a:r>
              <a:rPr lang="nl-NL" dirty="0" smtClean="0"/>
              <a:t> different </a:t>
            </a:r>
            <a:r>
              <a:rPr lang="nl-NL" dirty="0" err="1" smtClean="0"/>
              <a:t>ways</a:t>
            </a:r>
            <a:r>
              <a:rPr lang="nl-NL" dirty="0" smtClean="0"/>
              <a:t>)</a:t>
            </a:r>
          </a:p>
          <a:p>
            <a:pPr marL="0" indent="0" algn="ctr">
              <a:buNone/>
            </a:pPr>
            <a:endParaRPr lang="nl-NL" dirty="0"/>
          </a:p>
          <a:p>
            <a:pPr marL="0" indent="0" algn="ctr">
              <a:buNone/>
            </a:pPr>
            <a:r>
              <a:rPr lang="nl-NL" dirty="0" smtClean="0"/>
              <a:t>Multiple </a:t>
            </a:r>
            <a:r>
              <a:rPr lang="nl-NL" dirty="0" err="1" smtClean="0"/>
              <a:t>playthroughs</a:t>
            </a:r>
            <a:r>
              <a:rPr lang="nl-NL" dirty="0" smtClean="0"/>
              <a:t> </a:t>
            </a:r>
            <a:r>
              <a:rPr lang="nl-NL" dirty="0" err="1" smtClean="0"/>
              <a:t>possible</a:t>
            </a:r>
            <a:endParaRPr lang="nl-NL" dirty="0" smtClean="0"/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659132260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a="http://schemas.openxmlformats.org/drawingml/2006/main" xmlns:p="http://schemas.openxmlformats.org/presentationml/2006/main">
  <p:cSld>
    <p:spTree>
      <p:nvGrpSpPr>
        <p:cNvPr name="" id="1"/>
        <p:cNvGrpSpPr/>
        <p:nvPr/>
      </p:nvGrpSpPr>
      <p:grpSpPr>
        <a:xfrm>
          <a:off x="0" y="0"/>
          <a:ext cy="0" cx="0"/>
          <a:chOff x="0" y="0"/>
          <a:chExt cy="0" cx="0"/>
        </a:xfrm>
      </p:grpSpPr>
      <p:sp>
        <p:nvSpPr>
          <p:cNvPr name="Titel 1" id="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mtClean="0" lang="nl-NL" dirty="0"/>
              <a:t>Level design</a:t>
            </a:r>
            <a:endParaRPr lang="nl-NL" dirty="0"/>
          </a:p>
        </p:txBody>
      </p:sp>
      <p:sp>
        <p:nvSpPr>
          <p:cNvPr name="Tijdelijke aanduiding voor inhoud 2" id="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 marL="0">
              <a:buNone/>
            </a:pPr>
            <a:r>
              <a:rPr smtClean="0" lang="nl-NL" dirty="0"/>
              <a:t>Neutra</a:t>
            </a:r>
            <a:r>
              <a:rPr smtClean="0" lang="en-US" dirty="0"/>
              <a:t>l</a:t>
            </a:r>
            <a:r>
              <a:rPr smtClean="0" lang="en-US" dirty="0"/>
              <a:t> --&gt;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Forest</a:t>
            </a:r>
            <a:r>
              <a:rPr smtClean="0" lang="nl-NL" dirty="0">
                <a:sym pitchFamily="2" charset="2" typeface="Wingdings"/>
              </a:rPr>
              <a:t> level </a:t>
            </a:r>
            <a:r>
              <a:rPr err="true" smtClean="0" lang="nl-NL" dirty="0">
                <a:sym pitchFamily="2" charset="2" typeface="Wingdings"/>
              </a:rPr>
              <a:t>with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animals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and</a:t>
            </a:r>
            <a:r>
              <a:rPr smtClean="0" lang="nl-NL" dirty="0">
                <a:sym pitchFamily="2" charset="2" typeface="Wingdings"/>
              </a:rPr>
              <a:t> a </a:t>
            </a:r>
            <a:r>
              <a:rPr err="true" smtClean="0" lang="nl-NL" dirty="0">
                <a:sym pitchFamily="2" charset="2" typeface="Wingdings"/>
              </a:rPr>
              <a:t>woodsman</a:t>
            </a:r>
            <a:endParaRPr err="true" smtClean="0" lang="nl-NL" dirty="0">
              <a:sym pitchFamily="2" charset="2" typeface="Wingdings"/>
            </a:endParaRPr>
          </a:p>
          <a:p>
            <a:pPr indent="0" marL="0">
              <a:buNone/>
            </a:pPr>
            <a:r>
              <a:rPr lang="nl-NL" dirty="0">
                <a:sym pitchFamily="2" charset="2" typeface="Wingdings"/>
              </a:rPr>
              <a:t/>
            </a:r>
            <a:endParaRPr lang="nl-NL" dirty="0">
              <a:sym pitchFamily="2" charset="2" typeface="Wingdings"/>
            </a:endParaRPr>
          </a:p>
          <a:p>
            <a:pPr indent="0" marL="0">
              <a:buNone/>
            </a:pPr>
            <a:r>
              <a:rPr err="true" smtClean="0" lang="nl-NL" dirty="0">
                <a:sym pitchFamily="2" charset="2" typeface="Wingdings"/>
              </a:rPr>
              <a:t>Corrupted</a:t>
            </a:r>
            <a:r>
              <a:rPr smtClean="0" lang="nl-NL" dirty="0">
                <a:sym pitchFamily="2" charset="2" typeface="Wingdings"/>
              </a:rPr>
              <a:t> Level 1 </a:t>
            </a:r>
            <a:r>
              <a:rPr err="true" smtClean="0" lang="nl-NL" dirty="0">
                <a:sym pitchFamily="2" charset="2" typeface="Wingdings"/>
              </a:rPr>
              <a:t>Vegitation</a:t>
            </a:r>
            <a:r>
              <a:rPr lang="nl-NL" dirty="0">
                <a:sym pitchFamily="2" charset="2" typeface="Wingdings"/>
              </a:rPr>
              <a:t> </a:t>
            </a:r>
            <a:r>
              <a:rPr smtClean="0" lang="nl-NL" dirty="0">
                <a:sym pitchFamily="2" charset="2" typeface="Wingdings"/>
              </a:rPr>
              <a:t>dead, </a:t>
            </a:r>
            <a:r>
              <a:rPr err="true" smtClean="0" lang="nl-NL" dirty="0">
                <a:sym pitchFamily="2" charset="2" typeface="Wingdings"/>
              </a:rPr>
              <a:t>evil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versions</a:t>
            </a:r>
            <a:r>
              <a:rPr smtClean="0" lang="nl-NL" dirty="0">
                <a:sym pitchFamily="2" charset="2" typeface="Wingdings"/>
              </a:rPr>
              <a:t> of </a:t>
            </a:r>
            <a:r>
              <a:rPr err="true" smtClean="0" lang="nl-NL" dirty="0">
                <a:sym pitchFamily="2" charset="2" typeface="Wingdings"/>
              </a:rPr>
              <a:t>the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animals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roam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the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forest</a:t>
            </a:r>
            <a:endParaRPr err="true" smtClean="0" lang="nl-NL" dirty="0">
              <a:sym pitchFamily="2" charset="2" typeface="Wingdings"/>
            </a:endParaRPr>
          </a:p>
          <a:p>
            <a:pPr indent="0" marL="0">
              <a:buNone/>
            </a:pPr>
            <a:r>
              <a:rPr lang="nl-NL" dirty="0">
                <a:sym pitchFamily="2" charset="2" typeface="Wingdings"/>
              </a:rPr>
              <a:t/>
            </a:r>
            <a:endParaRPr lang="nl-NL" dirty="0">
              <a:sym pitchFamily="2" charset="2" typeface="Wingdings"/>
            </a:endParaRPr>
          </a:p>
          <a:p>
            <a:pPr indent="0" marL="0">
              <a:buNone/>
            </a:pPr>
            <a:r>
              <a:rPr err="true" smtClean="0" lang="nl-NL" dirty="0">
                <a:sym pitchFamily="2" charset="2" typeface="Wingdings"/>
              </a:rPr>
              <a:t>Corrupted</a:t>
            </a:r>
            <a:r>
              <a:rPr smtClean="0" lang="nl-NL" dirty="0">
                <a:sym pitchFamily="2" charset="2" typeface="Wingdings"/>
              </a:rPr>
              <a:t> Level 2  Trees </a:t>
            </a:r>
            <a:r>
              <a:rPr err="true" smtClean="0" lang="nl-NL" dirty="0">
                <a:sym pitchFamily="2" charset="2" typeface="Wingdings"/>
              </a:rPr>
              <a:t>become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alive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and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hostile</a:t>
            </a:r>
            <a:r>
              <a:rPr smtClean="0" lang="nl-NL" dirty="0">
                <a:sym pitchFamily="2" charset="2" typeface="Wingdings"/>
              </a:rPr>
              <a:t>, </a:t>
            </a:r>
            <a:r>
              <a:rPr err="true" smtClean="0" lang="nl-NL" dirty="0">
                <a:sym pitchFamily="2" charset="2" typeface="Wingdings"/>
              </a:rPr>
              <a:t>poison</a:t>
            </a:r>
            <a:r>
              <a:rPr smtClean="0" lang="nl-NL" dirty="0">
                <a:sym pitchFamily="2" charset="2" typeface="Wingdings"/>
              </a:rPr>
              <a:t> water, </a:t>
            </a:r>
            <a:r>
              <a:rPr err="true" smtClean="0" lang="nl-NL" dirty="0">
                <a:sym pitchFamily="2" charset="2" typeface="Wingdings"/>
              </a:rPr>
              <a:t>undead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woodsman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and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stronger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evil</a:t>
            </a:r>
            <a:r>
              <a:rPr smtClean="0" lang="nl-NL" dirty="0">
                <a:sym pitchFamily="2" charset="2" typeface="Wingdings"/>
              </a:rPr>
              <a:t> </a:t>
            </a:r>
            <a:r>
              <a:rPr err="true" smtClean="0" lang="nl-NL" dirty="0">
                <a:sym pitchFamily="2" charset="2" typeface="Wingdings"/>
              </a:rPr>
              <a:t>animals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80478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Combat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NL" dirty="0" err="1" smtClean="0"/>
              <a:t>Skilltesting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challenging</a:t>
            </a:r>
            <a:endParaRPr lang="nl-NL" dirty="0" smtClean="0"/>
          </a:p>
          <a:p>
            <a:pPr marL="0" indent="0" algn="ctr">
              <a:buNone/>
            </a:pPr>
            <a:endParaRPr lang="nl-NL" dirty="0"/>
          </a:p>
          <a:p>
            <a:pPr marL="0" indent="0" algn="ctr">
              <a:buNone/>
            </a:pPr>
            <a:r>
              <a:rPr lang="nl-NL" dirty="0" err="1" smtClean="0"/>
              <a:t>Enemies</a:t>
            </a:r>
            <a:r>
              <a:rPr lang="nl-NL" dirty="0" smtClean="0"/>
              <a:t> have </a:t>
            </a:r>
            <a:r>
              <a:rPr lang="nl-NL" dirty="0" err="1" smtClean="0"/>
              <a:t>learnable</a:t>
            </a:r>
            <a:r>
              <a:rPr lang="nl-NL" dirty="0" smtClean="0"/>
              <a:t> ‘</a:t>
            </a:r>
            <a:r>
              <a:rPr lang="nl-NL" dirty="0" err="1" smtClean="0"/>
              <a:t>behavior</a:t>
            </a:r>
            <a:r>
              <a:rPr lang="nl-NL" dirty="0" smtClean="0"/>
              <a:t>’ </a:t>
            </a:r>
            <a:r>
              <a:rPr lang="nl-NL" dirty="0" smtClean="0">
                <a:sym typeface="Wingdings" panose="05000000000000000000" pitchFamily="2" charset="2"/>
              </a:rPr>
              <a:t> </a:t>
            </a:r>
            <a:r>
              <a:rPr lang="nl-NL" dirty="0" err="1" smtClean="0">
                <a:sym typeface="Wingdings" panose="05000000000000000000" pitchFamily="2" charset="2"/>
              </a:rPr>
              <a:t>Not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cannon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fodder</a:t>
            </a:r>
            <a:r>
              <a:rPr lang="nl-NL" dirty="0" smtClean="0">
                <a:sym typeface="Wingdings" panose="05000000000000000000" pitchFamily="2" charset="2"/>
              </a:rPr>
              <a:t>  </a:t>
            </a:r>
            <a:r>
              <a:rPr lang="nl-NL" dirty="0" err="1" smtClean="0">
                <a:sym typeface="Wingdings" panose="05000000000000000000" pitchFamily="2" charset="2"/>
              </a:rPr>
              <a:t>need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to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outplay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to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defeat</a:t>
            </a:r>
            <a:endParaRPr lang="nl-NL" dirty="0" smtClean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endParaRPr lang="nl-NL" dirty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nl-NL" dirty="0" smtClean="0">
                <a:sym typeface="Wingdings" panose="05000000000000000000" pitchFamily="2" charset="2"/>
              </a:rPr>
              <a:t>Attacks have </a:t>
            </a:r>
            <a:r>
              <a:rPr lang="nl-NL" dirty="0" err="1" smtClean="0">
                <a:sym typeface="Wingdings" panose="05000000000000000000" pitchFamily="2" charset="2"/>
              </a:rPr>
              <a:t>visual</a:t>
            </a:r>
            <a:r>
              <a:rPr lang="nl-NL" dirty="0" smtClean="0">
                <a:sym typeface="Wingdings" panose="05000000000000000000" pitchFamily="2" charset="2"/>
              </a:rPr>
              <a:t>/audio cue</a:t>
            </a:r>
          </a:p>
          <a:p>
            <a:pPr marL="0" indent="0" algn="ctr">
              <a:buNone/>
            </a:pPr>
            <a:endParaRPr lang="nl-NL" dirty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nl-NL" dirty="0" err="1" smtClean="0">
                <a:sym typeface="Wingdings" panose="05000000000000000000" pitchFamily="2" charset="2"/>
              </a:rPr>
              <a:t>Satisfying</a:t>
            </a:r>
            <a:r>
              <a:rPr lang="nl-NL" dirty="0" smtClean="0">
                <a:sym typeface="Wingdings" panose="05000000000000000000" pitchFamily="2" charset="2"/>
              </a:rPr>
              <a:t> feeling </a:t>
            </a:r>
            <a:r>
              <a:rPr lang="nl-NL" dirty="0" err="1" smtClean="0">
                <a:sym typeface="Wingdings" panose="05000000000000000000" pitchFamily="2" charset="2"/>
              </a:rPr>
              <a:t>when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achieving</a:t>
            </a:r>
            <a:r>
              <a:rPr lang="nl-NL" dirty="0" smtClean="0">
                <a:sym typeface="Wingdings" panose="05000000000000000000" pitchFamily="2" charset="2"/>
              </a:rPr>
              <a:t> small victories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38186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Example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NL" dirty="0" err="1" smtClean="0"/>
              <a:t>Evil</a:t>
            </a:r>
            <a:r>
              <a:rPr lang="nl-NL" dirty="0" smtClean="0"/>
              <a:t> </a:t>
            </a:r>
            <a:r>
              <a:rPr lang="nl-NL" dirty="0" err="1" smtClean="0"/>
              <a:t>undead</a:t>
            </a:r>
            <a:r>
              <a:rPr lang="nl-NL" dirty="0" smtClean="0"/>
              <a:t> </a:t>
            </a:r>
            <a:r>
              <a:rPr lang="nl-NL" dirty="0" err="1" smtClean="0"/>
              <a:t>archer</a:t>
            </a:r>
            <a:r>
              <a:rPr lang="nl-NL" dirty="0" smtClean="0"/>
              <a:t> has multiple attacks </a:t>
            </a:r>
            <a:r>
              <a:rPr lang="nl-NL" dirty="0" err="1" smtClean="0"/>
              <a:t>against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knight</a:t>
            </a:r>
            <a:endParaRPr lang="nl-NL" dirty="0" smtClean="0"/>
          </a:p>
          <a:p>
            <a:pPr marL="0" indent="0" algn="ctr">
              <a:buNone/>
            </a:pPr>
            <a:r>
              <a:rPr lang="nl-NL" dirty="0" smtClean="0"/>
              <a:t>↓</a:t>
            </a:r>
            <a:endParaRPr lang="nl-NL" dirty="0"/>
          </a:p>
          <a:p>
            <a:pPr marL="0" indent="0" algn="ctr">
              <a:buNone/>
            </a:pPr>
            <a:r>
              <a:rPr lang="nl-NL" dirty="0" err="1" smtClean="0"/>
              <a:t>burst</a:t>
            </a:r>
            <a:r>
              <a:rPr lang="nl-NL" dirty="0" smtClean="0"/>
              <a:t> of </a:t>
            </a:r>
            <a:r>
              <a:rPr lang="nl-NL" dirty="0" err="1" smtClean="0"/>
              <a:t>horizontal</a:t>
            </a:r>
            <a:r>
              <a:rPr lang="nl-NL" dirty="0" smtClean="0"/>
              <a:t> </a:t>
            </a:r>
            <a:r>
              <a:rPr lang="nl-NL" dirty="0" err="1" smtClean="0"/>
              <a:t>arrows</a:t>
            </a:r>
            <a:r>
              <a:rPr lang="nl-NL" dirty="0" smtClean="0"/>
              <a:t> +  spread shot</a:t>
            </a:r>
          </a:p>
          <a:p>
            <a:pPr marL="0" indent="0" algn="ctr">
              <a:buNone/>
            </a:pPr>
            <a:r>
              <a:rPr lang="nl-NL" dirty="0" smtClean="0"/>
              <a:t>↓</a:t>
            </a:r>
            <a:endParaRPr lang="nl-NL" dirty="0"/>
          </a:p>
          <a:p>
            <a:pPr marL="0" indent="0" algn="ctr">
              <a:buNone/>
            </a:pPr>
            <a:r>
              <a:rPr lang="nl-NL" dirty="0" err="1" smtClean="0"/>
              <a:t>To</a:t>
            </a:r>
            <a:r>
              <a:rPr lang="nl-NL" dirty="0" smtClean="0"/>
              <a:t> get close, </a:t>
            </a:r>
            <a:r>
              <a:rPr lang="nl-NL" dirty="0" err="1" smtClean="0"/>
              <a:t>knight</a:t>
            </a:r>
            <a:r>
              <a:rPr lang="nl-NL" dirty="0" smtClean="0"/>
              <a:t> has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jump</a:t>
            </a:r>
            <a:r>
              <a:rPr lang="nl-NL" dirty="0" smtClean="0"/>
              <a:t> over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horizontal</a:t>
            </a:r>
            <a:r>
              <a:rPr lang="nl-NL" dirty="0" smtClean="0"/>
              <a:t> </a:t>
            </a:r>
            <a:r>
              <a:rPr lang="nl-NL" dirty="0" err="1" smtClean="0"/>
              <a:t>arrows</a:t>
            </a:r>
            <a:r>
              <a:rPr lang="nl-NL" dirty="0" smtClean="0"/>
              <a:t> but block </a:t>
            </a:r>
            <a:r>
              <a:rPr lang="nl-NL" dirty="0" err="1" smtClean="0"/>
              <a:t>the</a:t>
            </a:r>
            <a:r>
              <a:rPr lang="nl-NL" dirty="0" smtClean="0"/>
              <a:t> spreadshot (Or </a:t>
            </a:r>
            <a:r>
              <a:rPr lang="nl-NL" dirty="0" err="1" smtClean="0"/>
              <a:t>use</a:t>
            </a:r>
            <a:r>
              <a:rPr lang="nl-NL" dirty="0" smtClean="0"/>
              <a:t> </a:t>
            </a:r>
            <a:r>
              <a:rPr lang="nl-NL" dirty="0" err="1" smtClean="0"/>
              <a:t>abilities</a:t>
            </a:r>
            <a:r>
              <a:rPr lang="nl-NL" dirty="0" smtClean="0"/>
              <a:t> in a </a:t>
            </a:r>
            <a:r>
              <a:rPr lang="nl-NL" dirty="0" err="1" smtClean="0"/>
              <a:t>intuitive</a:t>
            </a:r>
            <a:r>
              <a:rPr lang="nl-NL" dirty="0" smtClean="0"/>
              <a:t> way)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66868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Characters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l-NL" dirty="0" err="1" smtClean="0"/>
              <a:t>Vairl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Necromancer</a:t>
            </a:r>
            <a:r>
              <a:rPr lang="nl-NL" dirty="0" smtClean="0"/>
              <a:t> </a:t>
            </a:r>
            <a:r>
              <a:rPr lang="nl-NL" dirty="0" smtClean="0">
                <a:sym typeface="Wingdings" panose="05000000000000000000" pitchFamily="2" charset="2"/>
              </a:rPr>
              <a:t> </a:t>
            </a:r>
            <a:r>
              <a:rPr lang="nl-NL" dirty="0" err="1" smtClean="0">
                <a:sym typeface="Wingdings" panose="05000000000000000000" pitchFamily="2" charset="2"/>
              </a:rPr>
              <a:t>Easier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to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play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due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to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magical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abilities</a:t>
            </a:r>
            <a:r>
              <a:rPr lang="nl-NL" dirty="0" smtClean="0">
                <a:sym typeface="Wingdings" panose="05000000000000000000" pitchFamily="2" charset="2"/>
              </a:rPr>
              <a:t>:</a:t>
            </a:r>
          </a:p>
          <a:p>
            <a:pPr marL="0" indent="0" algn="ctr">
              <a:buNone/>
            </a:pPr>
            <a:r>
              <a:rPr lang="nl-NL" dirty="0" smtClean="0">
                <a:sym typeface="Wingdings" panose="05000000000000000000" pitchFamily="2" charset="2"/>
              </a:rPr>
              <a:t>Attacks (Spells)</a:t>
            </a:r>
          </a:p>
          <a:p>
            <a:pPr marL="0" indent="0" algn="ctr">
              <a:buNone/>
            </a:pPr>
            <a:endParaRPr lang="nl-NL" dirty="0" smtClean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nl-NL" dirty="0" err="1" smtClean="0">
                <a:sym typeface="Wingdings" panose="05000000000000000000" pitchFamily="2" charset="2"/>
              </a:rPr>
              <a:t>Jump</a:t>
            </a:r>
            <a:r>
              <a:rPr lang="nl-NL" dirty="0" smtClean="0">
                <a:sym typeface="Wingdings" panose="05000000000000000000" pitchFamily="2" charset="2"/>
              </a:rPr>
              <a:t> (</a:t>
            </a:r>
            <a:r>
              <a:rPr lang="nl-NL" dirty="0" err="1" smtClean="0">
                <a:sym typeface="Wingdings" panose="05000000000000000000" pitchFamily="2" charset="2"/>
              </a:rPr>
              <a:t>Jump</a:t>
            </a:r>
            <a:r>
              <a:rPr lang="nl-NL" dirty="0" smtClean="0">
                <a:sym typeface="Wingdings" panose="05000000000000000000" pitchFamily="2" charset="2"/>
              </a:rPr>
              <a:t> &amp; Hover)</a:t>
            </a:r>
          </a:p>
          <a:p>
            <a:pPr marL="0" indent="0" algn="ctr">
              <a:buNone/>
            </a:pPr>
            <a:endParaRPr lang="nl-NL" dirty="0" smtClean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nl-NL" dirty="0" smtClean="0">
                <a:sym typeface="Wingdings" panose="05000000000000000000" pitchFamily="2" charset="2"/>
              </a:rPr>
              <a:t>Dodge (Short </a:t>
            </a:r>
            <a:r>
              <a:rPr lang="nl-NL" dirty="0" err="1" smtClean="0">
                <a:sym typeface="Wingdings" panose="05000000000000000000" pitchFamily="2" charset="2"/>
              </a:rPr>
              <a:t>invicible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teleport</a:t>
            </a:r>
            <a:r>
              <a:rPr lang="nl-NL" dirty="0" smtClean="0">
                <a:sym typeface="Wingdings" panose="05000000000000000000" pitchFamily="2" charset="2"/>
              </a:rPr>
              <a:t> </a:t>
            </a:r>
            <a:r>
              <a:rPr lang="nl-NL" dirty="0" err="1" smtClean="0">
                <a:sym typeface="Wingdings" panose="05000000000000000000" pitchFamily="2" charset="2"/>
              </a:rPr>
              <a:t>dash</a:t>
            </a:r>
            <a:r>
              <a:rPr lang="nl-NL" dirty="0" smtClean="0">
                <a:sym typeface="Wingdings" panose="05000000000000000000" pitchFamily="2" charset="2"/>
              </a:rPr>
              <a:t>)</a:t>
            </a:r>
          </a:p>
          <a:p>
            <a:pPr marL="0" indent="0" algn="ctr">
              <a:buNone/>
            </a:pPr>
            <a:endParaRPr lang="nl-NL" dirty="0" smtClean="0"/>
          </a:p>
          <a:p>
            <a:pPr marL="0" indent="0" algn="ctr">
              <a:buNone/>
            </a:pPr>
            <a:r>
              <a:rPr lang="nl-NL" dirty="0" err="1" smtClean="0"/>
              <a:t>Many</a:t>
            </a:r>
            <a:r>
              <a:rPr lang="nl-NL" dirty="0" smtClean="0"/>
              <a:t> </a:t>
            </a:r>
            <a:r>
              <a:rPr lang="nl-NL" dirty="0" err="1" smtClean="0"/>
              <a:t>unlockable</a:t>
            </a:r>
            <a:r>
              <a:rPr lang="nl-NL" dirty="0" smtClean="0"/>
              <a:t> </a:t>
            </a:r>
            <a:r>
              <a:rPr lang="nl-NL" dirty="0" err="1" smtClean="0"/>
              <a:t>spells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abilities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89943339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389</Words>
  <Application>Microsoft Office PowerPoint</Application>
  <PresentationFormat>Breedbeeld</PresentationFormat>
  <Paragraphs>78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Rapscallion</vt:lpstr>
      <vt:lpstr>Wingdings</vt:lpstr>
      <vt:lpstr>Kantoorthema</vt:lpstr>
      <vt:lpstr>Vilom Chronicles</vt:lpstr>
      <vt:lpstr>Vision</vt:lpstr>
      <vt:lpstr>Gameplay</vt:lpstr>
      <vt:lpstr>Plot twist</vt:lpstr>
      <vt:lpstr>Gameplay</vt:lpstr>
      <vt:lpstr>Level design</vt:lpstr>
      <vt:lpstr>Combat </vt:lpstr>
      <vt:lpstr>Example</vt:lpstr>
      <vt:lpstr>Characters</vt:lpstr>
      <vt:lpstr>Characters</vt:lpstr>
      <vt:lpstr>Graphics</vt:lpstr>
      <vt:lpstr>Sound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Vilom Chronicles</dc:title>
  <dc:creator>Cas Laugs</dc:creator>
  <cp:lastModifiedBy>Cas Laugs</cp:lastModifiedBy>
  <cp:revision>15</cp:revision>
  <dcterms:created xsi:type="dcterms:W3CDTF">2016-02-17T14:46:31Z</dcterms:created>
  <dcterms:modified xsi:type="dcterms:W3CDTF">2016-02-17T16:28:53Z</dcterms:modified>
</cp:coreProperties>
</file>

<file path=docProps/thumbnail.jpeg>
</file>